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4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628E2-B451-2104-8E04-914D91C48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AC3FCB-E81A-29E1-A6E7-E606E69C7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955098-34A1-61D3-AA99-8A10698D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5AF1DB-0137-CDD1-EBFC-0CD00C0F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DB6A19-A681-38E9-4B91-6D4C3023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874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177CA-5D9C-366D-05E9-1DC039D0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8F8489-B38B-BE9D-94A8-FC11D3506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88AC7F-1BDB-6F29-D37F-D6858E28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2D389B-D0C1-7E7B-CF19-39BF5979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FE1132-0EDB-E61D-3FC5-7D08ED58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0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8D4DB4-97FB-A6F7-DABA-871C9C9C4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DFDBD0-B92D-867A-4A68-D1C6B295D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0F0C41-B043-7180-4F01-DF7323C5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872203-73D2-F1CB-DB7E-FC0D319C2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A07962-2207-E121-DBF1-D7FD4C8B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29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1DFBE-1CC6-5BCF-060B-68F8EF28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BE1565-02B2-442B-52AF-D5F755DD1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18BE54-B69A-5D72-6A90-7E497294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0C718-185A-418D-5304-033CCED8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B14186-2B78-931F-455E-C86C63BA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83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D0820-4673-5E39-8237-3E30E9E7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C90CB1-E4A6-53F5-AC15-934E4E55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B94E3-C2A4-4652-602C-55D15B5E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49393-FCD3-64DF-CD9D-6CA92F78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9A1EC-CC61-2046-2E4B-657A84A1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483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D8FC1-5E49-94BF-F41C-934BF3C8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1C4E8-580F-EF23-9F62-128526ADD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306E3A-FEB3-7B45-B077-D6FAD670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77D683-9E00-92CC-60C3-78827B44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7049B2-EE69-3102-A265-99ACB837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F71A5-E698-3CF7-8FD6-8A338DAE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117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FB15D-B81B-E124-BAAA-5FAB9E24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99683B-D8C5-EB3D-9EA1-47151105A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42CFEE-1C2C-9A5D-2FF0-D7332874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3491F2-AB19-51CC-109F-052F5270E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E55685-7AA6-696E-8F5C-D37281E4D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A2BF5A-F5FA-1D74-EB1A-F153A2D4A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4A857F-6246-D439-DDB6-60765776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04317F-9696-08E0-8BE4-33CA984D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424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C00A4-D932-956F-C596-0FB66952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9AD8D3-7BBC-C00E-4E85-753251C7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CBA241-E4F9-8F4C-EE28-EC8337F1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F7F5FA-9B76-8BBD-6ED1-ED5BF6E8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553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65BB09A-4480-B10E-6CAB-DB8325B6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093387-D618-D53C-E7A1-5BE59FFB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49C7C3-633E-E122-501B-DE6AF150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456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AC6AD-2B57-43E1-89D7-6C9F6E971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BC2A9E-7927-2EC2-8C7F-BB4A27EA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7801A5-6845-AC60-86D7-F34A4CA0A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370A35-BDC6-1430-DDBC-D6FFF7E1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6A20C3-BE28-4435-5AB5-929F41ADB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5540BD-B976-6DB1-8820-D7D8E511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501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B091B-5A4E-0C42-2F9E-53977C46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821393-A590-E620-7369-D6A90CEF6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650F07-43A8-331A-DC76-B8BE2B608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05B85B-5861-D005-E54E-17D18091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DD3D30-727F-D50E-3C13-872DDB72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38B67F-6E76-EE18-1D9E-E647C01F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38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A8CC1C-E3AB-66D7-6AE4-344492F4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26E5B2-43A9-B58D-B2CA-29663993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5BF928-97AC-CA0D-4191-C6B89C8CF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63EEF7-EA95-422D-850C-3DEDA2060C1A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43AF1B-2D41-8463-EF9D-91F10E952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C41F23-401F-F70E-B03E-B7ADA0AC2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59A610-5336-43ED-9812-7F6AF3EAB1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849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E8584F5F-EC70-EBCD-F4CA-5CCB6647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17ED-88EB-3BD1-1981-5004F782C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AB35EE6C-1AF0-3F71-6099-5814CB529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341A9-1B99-EB13-69B6-1B144557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39FFD7AB-E4DB-AA20-6AA9-6D46C20C0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1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0058-2923-AA49-F750-5758585C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itio web&#10;&#10;El contenido generado por IA puede ser incorrecto.">
            <a:extLst>
              <a:ext uri="{FF2B5EF4-FFF2-40B4-BE49-F238E27FC236}">
                <a16:creationId xmlns:a16="http://schemas.microsoft.com/office/drawing/2014/main" id="{D5134214-9424-0F4E-9CA5-B13F23C2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287D-3514-5B0F-3E36-0DFB9FF25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Escala de tiempo&#10;&#10;El contenido generado por IA puede ser incorrecto.">
            <a:extLst>
              <a:ext uri="{FF2B5EF4-FFF2-40B4-BE49-F238E27FC236}">
                <a16:creationId xmlns:a16="http://schemas.microsoft.com/office/drawing/2014/main" id="{259B1B08-3641-3E1C-E903-CE9338953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03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00FBF-4490-707A-04C2-2113753B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D11B8FAD-5192-34A0-EF40-09990EFCA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2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F9ADA-4566-1040-F1E4-BC99892C0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670C8A4C-DB5B-2A84-FC5A-635AECB16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9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076EA-8954-F295-A84A-21AFF5ECD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87DB9D4F-E1E8-722A-D3AC-DE3914E3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8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E8708-EF7A-56E1-8315-1ED29E248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B33928CA-F19C-8F2E-C57C-A401280ED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57B13-5262-6C27-3429-90739876F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A99F3CE2-ABD6-8E94-3D90-5AE14BB32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63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6A98-D193-AAC7-D64E-04C7C174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0694ACBE-C8C2-07E8-F22B-78F86749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A21BF-2D96-9D07-0735-BDFD54E8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52E5827-E7B6-F91D-C348-5DE901FD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8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6178-627E-367E-4557-0B7A169E8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5907D5C-4E2F-B485-4AB5-F35543873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31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63BF0-9954-5E58-2BC5-9624CAAB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6243EF4-3466-8697-58CE-4E50EFD17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9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86A0-3B93-75AF-D93B-74B4D79C3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E979C4A-A78C-E093-B81B-AAEB13DE2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DFF51-75F9-F7C5-F7C0-0EE7A9B2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8D9A1001-018F-62B1-87F3-FCC575332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73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B53B-BC09-6A38-06BF-F3C12AB21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7FFB42EB-7F26-CF28-CE3D-CDDB9F7BF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89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F9D52-46C4-13A7-65BE-A8E4A57E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E4C4C33B-A48C-DDE9-0085-48DE4F10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0E880-E082-969D-66AB-2DA1E2228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EA3DB25D-373B-1F69-89E8-804DE78CF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2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4FC7C-0247-12B9-8AA3-35084DD9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CF3ED39-AC3C-3C27-6E0D-8BA0AF537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3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C8CB6-E6C3-3AC0-F413-6945FBFC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FDA3F689-B868-DF19-97C3-EACFB8C53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51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Panorámica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Riascos Calpa</dc:creator>
  <cp:lastModifiedBy>Jose Luis Riascos Calpa</cp:lastModifiedBy>
  <cp:revision>3</cp:revision>
  <dcterms:created xsi:type="dcterms:W3CDTF">2025-05-14T16:16:17Z</dcterms:created>
  <dcterms:modified xsi:type="dcterms:W3CDTF">2025-05-15T15:39:30Z</dcterms:modified>
</cp:coreProperties>
</file>