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2DA44-AC30-B5FA-534C-94C75119F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34A9B1-979D-BABE-C8D3-DA48A4709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13095D-585D-DAF7-9628-0E46E74AC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0E0BF7-6BE8-2EB8-578B-9B794868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67FC27-9DDD-84A2-6C51-C9417EB8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880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CAC13-110E-A57E-E830-77E838E4F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139C4D-208F-9167-1420-C9479749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663F40-E1C1-F490-DECE-9943B65A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516C8D-19B2-3035-DE4D-202FBA4A6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79CAB-819A-6E5B-B415-5375CF109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256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821F2E-6739-A983-2EC6-9B5CF5345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18F2416-14A4-AD17-47CF-9C6337449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6CA4B-BAC2-FA6A-AEB6-3C767F6B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3E9531-9981-5858-7F42-21462506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603B3B-3917-2153-7764-9CEF5450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874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3C24D-DE33-3C09-C89F-4B69D07A1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B39741-8949-1DD5-86B4-E14BB294C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09BAEB-99D3-167C-195E-4831ABBE1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E077B4-2380-FC07-9AD1-12AE32CD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75A86B-A1B4-0E0B-BEA4-324A56DF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11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3ACFC-613F-C573-97D5-87666AE2F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F98BC7-FC01-9016-1E90-681A597B8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CCA284-AD45-6C7D-9F9D-BEB5CAE5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FAB92B-47A4-C430-6BC3-35A0F815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8A4A98-D05F-C5E6-A9D4-C5F6D74B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52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100FB-13F3-CD13-0720-3B261CFB9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CB439F-D66F-0280-5493-A5F8B81D5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0C43C9-D887-9336-4C47-16B1942AB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19E117-F8A0-DFFF-3E9D-42D6987D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74F5E2-0DED-7995-0EC1-998E14F03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644151-C3FC-E56F-6F9C-86973199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851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E6E719-32BF-1E75-18DB-FFEC78578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018524-45D5-4289-6171-32A724CFD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FE3D57-2BBC-26E3-3D6A-7BA51A6E1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483614-D35A-692D-A848-5A10134FE7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470CFFB-EBBF-4C59-53C8-9A07F3C737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4B598F-7AFC-8BDC-17F8-68C9A09D7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FB394E8-72A2-0319-371F-7EE7BF57A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3F0121A-D025-9413-4FEE-59DBE771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203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7A24D-D728-0F38-BA11-D0BC55D4F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479DF4F-4AB5-66F1-E7A3-33DA0F3A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CC282B-8A93-1803-79EE-5874E045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594677-D919-92C4-110F-D175B1265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036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FF62438-BF04-DCE4-5E51-FFB065215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8B8316-7CCA-43AA-D4FB-4102EF683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E7F23D-D635-EE7E-818B-E129883F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100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DB7B1-A0D6-A5CA-B10C-A3FBFBAA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26A688-55B4-7598-F825-5F62399A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688D23-4F9C-5495-D728-01B7EFCA2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7E6425-3E2B-3E6D-14FC-7C811728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E5A88A-2232-5D7B-1454-3A079C9B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B3AEF1-B9AD-7662-8DFA-0F0B50A57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353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871A8-8854-2A4F-8E2F-58233EF3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B5F0E8D-1CAA-DE26-BDF7-29D16E0653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072D2B-96AC-31F5-492A-E42811ABA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C03829-28D5-7CB8-AADF-1FBBE8B2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44C235-82A8-0F3A-7D99-0842FDFD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A1E4E2-9ECA-7B62-BEC7-BB374BFA1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103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49C62E5-809C-E57C-207A-0B45A2E8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742DFA-E946-C4F0-A8BA-E6FD413DB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0FC0D8-E9B9-D25C-DD02-DEAC707F1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FC6D08-278F-484E-949E-4932058117C0}" type="datetimeFigureOut">
              <a:rPr lang="es-CO" smtClean="0"/>
              <a:t>15/05/2025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7EE5AD-4D9C-C197-E5AF-5A907588C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F67D4E-BDB1-472D-8953-96FC47032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604B8-1F7F-47EB-9746-6173BB7A78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16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31B1E573-3205-04CF-028C-5C0FA0906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8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1E12-2DE7-6ED6-3766-6EBE4187F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137A7446-2FCB-37AC-A30B-2424A0A3B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5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769C4-B8DE-EC24-C229-2D91F2F85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336BA9EA-BB3A-D1B7-BA21-C089F67DE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07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F9D1D-9B81-BF35-AFBF-23A66F53F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1C14D731-DA67-AAB0-3417-B2FE2610A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49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A6DE-6CF4-405E-016C-40DD914B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7633F480-365B-5C07-80F4-3D5D3D265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71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17BB3-FE2E-252E-5E5C-989346152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3320D547-420F-B489-F0B9-044D6315D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3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8F13B-ABCE-9D4D-22D4-78F9A5CBC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ptura de pantalla de un celular con texto e imagen&#10;&#10;El contenido generado por IA puede ser incorrecto.">
            <a:extLst>
              <a:ext uri="{FF2B5EF4-FFF2-40B4-BE49-F238E27FC236}">
                <a16:creationId xmlns:a16="http://schemas.microsoft.com/office/drawing/2014/main" id="{71F31187-86CD-7F81-FBFB-7416296C4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88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DF93B-D38E-B799-E4E7-AD7E57A35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2238493F-1805-254E-A96A-EA402CA28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3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4FD05-05CC-3248-E9A1-34BD50E6C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6FD11CB8-C0F6-3C36-5E3E-74E2C5106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59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7EC5E-9F1A-20A9-F439-87BECC4AC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ntalla de un celular con la imagen de un animal verde&#10;&#10;El contenido generado por IA puede ser incorrecto.">
            <a:extLst>
              <a:ext uri="{FF2B5EF4-FFF2-40B4-BE49-F238E27FC236}">
                <a16:creationId xmlns:a16="http://schemas.microsoft.com/office/drawing/2014/main" id="{0D8BD388-2AB6-6E0F-50AE-BBE5FEEA0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71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7BB68-7FD7-744E-B7A6-EB8D49688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águila volando&#10;&#10;El contenido generado por IA puede ser incorrecto.">
            <a:extLst>
              <a:ext uri="{FF2B5EF4-FFF2-40B4-BE49-F238E27FC236}">
                <a16:creationId xmlns:a16="http://schemas.microsoft.com/office/drawing/2014/main" id="{1A6C8368-1A55-4931-D2C0-70589F20D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14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2FAD8-E03C-53F0-5789-907BC1330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B1FC9A5A-7276-C573-1CBE-F0A96662D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9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5F4AD-1713-4230-A791-5B18B8798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35B6DDD9-DA68-D1CE-17C8-FDAB4F7A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0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B2150-9961-44E8-B579-BC18495F7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65E67649-C3A2-7F64-DE07-E4A235840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6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F7EE3-A6BD-CA2F-2950-0D25E52E7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13339CC8-5A77-7A74-03A0-C1335B8BC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1BF1C-FEF5-FE48-11D3-ABEAD2853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3CE3C3CE-BB97-4CAB-3E63-AEECE5E04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7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8F22B-C4D2-7F5F-CD51-0CF4D3919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716E53C2-DBFE-B31B-81D6-8ED797329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319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Panorámica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Luis Riascos Calpa</dc:creator>
  <cp:lastModifiedBy>Jose Luis Riascos Calpa</cp:lastModifiedBy>
  <cp:revision>2</cp:revision>
  <dcterms:created xsi:type="dcterms:W3CDTF">2025-05-15T21:34:20Z</dcterms:created>
  <dcterms:modified xsi:type="dcterms:W3CDTF">2025-05-15T22:48:03Z</dcterms:modified>
</cp:coreProperties>
</file>