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2" r:id="rId2"/>
    <p:sldId id="273" r:id="rId3"/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0" d="100"/>
          <a:sy n="100" d="100"/>
        </p:scale>
        <p:origin x="96" y="18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9AA1364-EC19-A767-C6A9-5ABBD076F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2162ED-6451-B91C-B9AC-85FC45E1E2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EC59850-1A7B-C80D-E2AA-C081FB4DA1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0995986-DCAE-5869-020D-0B378AAAD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96595B-AA0B-C194-5454-1F4867F2D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532767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A9C582B-FE8A-A556-F41A-2C797EA6D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00723962-ABEF-3131-A5C5-C45D67ABB9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102737-5B8D-F93E-4EAC-C6D2BF19C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A9BCC7C-EC5D-A133-9EFC-72888AF84B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C91BEB7-1A66-6E80-326C-3D8C6D03C6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9268203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1CACBCB-05B0-AEF5-D89A-20EE280FDB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0FB3A9D-2050-C8A2-E272-689EFE5BF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CF6649-86DE-1F9B-850E-A91608A23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A6154A7-5253-8A1F-B72F-EF37CA035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2CA6A2F-C405-E493-7DEA-328EFFA9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979403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055F77-E792-81F9-BC8E-D234C0003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0EC3D9-1968-78F4-D041-FBBD1ADDBF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79D0E73-3F53-A027-7E93-C8A8D3B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850C470-9373-1DA1-66A2-C0CF46DC5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680CBE2-6FF1-FFD1-60E9-6C7BB77E85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128311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2C72B0E-53B5-5765-7908-46F50B604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B40032E-5CA9-EE41-C138-48F17A0639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7CE4E55-FC98-4485-D7FF-6E04246EC0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F8F8E7-0017-A8F6-B23B-AAB5E50213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4C74CB-4978-A81B-707E-6A6294FE4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59097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B0DDB-ECD7-7867-02E6-5784BB0F5A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03CCEEC-951F-E6B0-720B-44694B57B0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2777868-BABB-CD56-FE83-C1DCF3E6BB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EFDE7E2-7803-CE68-3DD9-67FD59CF5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4586A2-82F4-4A2E-CC78-3975B9FEE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ED5087D-1EFC-D065-CE3A-32340CA97C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2818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89DE74B-30FC-2C20-8B27-73663871B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0E8859D-9435-C046-5140-D90348A4F7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92E52E-4D5C-D32C-7325-1626509AF5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6B75B6A-D552-A6AA-CFD4-B21A8DF691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42DF2F2-A38E-F2C7-2EC1-CB57680443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996D1925-3894-7B09-FFDB-462E1591E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A8912B8-CD4A-9E11-7232-CEDB045E9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A367E91-C380-E9F3-17C6-F5EF6AB0D8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55891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38D984-AE69-2E2C-1EE2-4195854881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E26233B-F28E-B665-735B-537CC4797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3EA5319A-83BC-FA7B-1683-4CDF1B5E8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DC5464C-4B98-98F7-E6BA-374718FE48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0719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4A4517E4-D116-3C0B-8AE2-A23EBC4D7D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FAF4A1F-F49F-20AB-129F-1A4EDB2305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269CD9C-5FC2-0939-F187-7809FCF3C6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076655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DAA4320-BC11-B2EA-35DF-CDCF5B97DD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9281C92-1060-AFAF-E10F-A3368679AB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68D1C59-3BDC-00C2-DD9F-E5227320B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3A4816-15D8-7BC6-5FD8-770BDC96C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116B20-8F1F-D141-BB61-AA3542865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FD58224-A68A-1267-87D7-5B1300142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582465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C27B4C-C7EE-6E84-A7DC-B52C0890C1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4DE7E96-4537-18E4-D64C-957BAA75FC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C2B1885-156E-64D6-1D51-83B1B84FAB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D4DEA5F-F486-A2AD-DA47-D8E2CB03E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FFF32E5-FE29-FF49-AC5A-57B71E48D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FA73DF5-C54D-332E-F1AB-F0869E26F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1688272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16B3928-445F-D108-2FD6-E2AC799A6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4AD8D-9BC9-BD21-5655-041D07CD83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10A0D79-6BBF-E0D4-0226-2CE3837D1D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9E14E84-E15A-454C-A685-4D46E960F240}" type="datetimeFigureOut">
              <a:rPr lang="es-CO" smtClean="0"/>
              <a:t>14/05/2025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8CB00E7-7E57-4F43-56B0-993CF8BF6D7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32A0E6A-555D-7F59-0A9A-643E8C0924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7C716F-1BC7-4DE5-87E2-055C9B3997F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802333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Calendario&#10;&#10;El contenido generado por IA puede ser incorrecto.">
            <a:extLst>
              <a:ext uri="{FF2B5EF4-FFF2-40B4-BE49-F238E27FC236}">
                <a16:creationId xmlns:a16="http://schemas.microsoft.com/office/drawing/2014/main" id="{ABE5ABAC-12F5-37D3-F1E2-C069D0019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506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BE0A23-C8D1-F7C3-10BE-67EFD4AFD8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sostener, hombre, vistiendo, murciélago&#10;&#10;El contenido generado por IA puede ser incorrecto.">
            <a:extLst>
              <a:ext uri="{FF2B5EF4-FFF2-40B4-BE49-F238E27FC236}">
                <a16:creationId xmlns:a16="http://schemas.microsoft.com/office/drawing/2014/main" id="{CEA0FC21-8A10-B883-13D3-38CDFA3D6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791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D708A1D-48D0-849F-66AD-0E03DD818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C5BA3030-6294-7EEF-9BA0-68EE1C2DC6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282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B15C99-6574-83A6-C213-A968FD257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nterfaz de usuario gráfica, Texto, Aplicación, Chat o mensaje de texto&#10;&#10;El contenido generado por IA puede ser incorrecto.">
            <a:extLst>
              <a:ext uri="{FF2B5EF4-FFF2-40B4-BE49-F238E27FC236}">
                <a16:creationId xmlns:a16="http://schemas.microsoft.com/office/drawing/2014/main" id="{E6D77269-8155-1E6D-021F-7FAD25E5ED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003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2605DF-4065-16F2-E887-EEA8597364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, Escala de tiempo&#10;&#10;El contenido generado por IA puede ser incorrecto.">
            <a:extLst>
              <a:ext uri="{FF2B5EF4-FFF2-40B4-BE49-F238E27FC236}">
                <a16:creationId xmlns:a16="http://schemas.microsoft.com/office/drawing/2014/main" id="{A51F8B4E-BBF9-D526-2C09-8DE10D7225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526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86C989-418E-90C4-EDEC-030E039E1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DFC21F36-8773-AB30-F25A-E10CCBF86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06783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623933-79A4-0BA6-692C-84C4AE10F3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82613246-B01F-2E53-D305-03D54E5C191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957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90C4B-8641-8A49-87D1-7A8015B267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Escala de tiempo&#10;&#10;El contenido generado por IA puede ser incorrecto.">
            <a:extLst>
              <a:ext uri="{FF2B5EF4-FFF2-40B4-BE49-F238E27FC236}">
                <a16:creationId xmlns:a16="http://schemas.microsoft.com/office/drawing/2014/main" id="{02330AB8-1E0A-A73B-B1F8-56DA475FA5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60463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96F6F57-6098-29D5-C224-5DEAD9E41A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El contenido generado por IA puede ser incorrecto.">
            <a:extLst>
              <a:ext uri="{FF2B5EF4-FFF2-40B4-BE49-F238E27FC236}">
                <a16:creationId xmlns:a16="http://schemas.microsoft.com/office/drawing/2014/main" id="{816320C1-FF34-FBD0-B239-5874FAD9F5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"/>
            <a:ext cx="12191999" cy="6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8193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924DB1-85FF-2AFB-FF13-347D2EF41A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abla&#10;&#10;El contenido generado por IA puede ser incorrecto.">
            <a:extLst>
              <a:ext uri="{FF2B5EF4-FFF2-40B4-BE49-F238E27FC236}">
                <a16:creationId xmlns:a16="http://schemas.microsoft.com/office/drawing/2014/main" id="{41E19E68-C7E3-4F0B-CF13-D1C400DCCD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65"/>
            <a:ext cx="12191999" cy="6848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449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9D009975-6080-988C-1E07-25A7C01797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58633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Imagen que contiene texto, señal, firmar&#10;&#10;El contenido generado por IA puede ser incorrecto.">
            <a:extLst>
              <a:ext uri="{FF2B5EF4-FFF2-40B4-BE49-F238E27FC236}">
                <a16:creationId xmlns:a16="http://schemas.microsoft.com/office/drawing/2014/main" id="{FDA7E6F2-072F-BD2C-0865-7363FFFE91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449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5D005D-DD8F-A7FC-B28A-9740121CDF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14539498-9A8B-1BA3-1FDD-24DA462088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7812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AD41596-AE01-9821-6531-4A6E943275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9E0C193E-291A-F33E-E4F7-4E33B25563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31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B537B6-8E87-9F96-0EF0-DE837A0A73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Texto&#10;&#10;El contenido generado por IA puede ser incorrecto.">
            <a:extLst>
              <a:ext uri="{FF2B5EF4-FFF2-40B4-BE49-F238E27FC236}">
                <a16:creationId xmlns:a16="http://schemas.microsoft.com/office/drawing/2014/main" id="{03B1B549-C6E5-CFF5-AAAF-96AE502A8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299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B6DB0CF-02BF-12AD-4643-00EF43B37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Imagen que contiene Escala de tiempo&#10;&#10;El contenido generado por IA puede ser incorrecto.">
            <a:extLst>
              <a:ext uri="{FF2B5EF4-FFF2-40B4-BE49-F238E27FC236}">
                <a16:creationId xmlns:a16="http://schemas.microsoft.com/office/drawing/2014/main" id="{12E4357B-4B40-DDF1-4B73-A4B470929B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3197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B840D-D219-0355-C852-C7FF60AA3A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F7C0470E-E70C-5F01-D358-5561DF4490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4524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16466E-6FA0-9A67-27E3-2CBA7D6203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Diagrama&#10;&#10;El contenido generado por IA puede ser incorrecto.">
            <a:extLst>
              <a:ext uri="{FF2B5EF4-FFF2-40B4-BE49-F238E27FC236}">
                <a16:creationId xmlns:a16="http://schemas.microsoft.com/office/drawing/2014/main" id="{0B93F815-4290-1229-2885-5682CBC5D7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1849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0</Words>
  <Application>Microsoft Office PowerPoint</Application>
  <PresentationFormat>Panorámica</PresentationFormat>
  <Paragraphs>0</Paragraphs>
  <Slides>18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2" baseType="lpstr">
      <vt:lpstr>Aptos</vt:lpstr>
      <vt:lpstr>Aptos Display</vt:lpstr>
      <vt:lpstr>Arial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 Luis Riascos Calpa</dc:creator>
  <cp:lastModifiedBy>Jose Luis Riascos Calpa</cp:lastModifiedBy>
  <cp:revision>3</cp:revision>
  <dcterms:created xsi:type="dcterms:W3CDTF">2025-05-14T14:42:31Z</dcterms:created>
  <dcterms:modified xsi:type="dcterms:W3CDTF">2025-05-14T14:58:10Z</dcterms:modified>
</cp:coreProperties>
</file>