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8A7D00-D379-61E4-CDEA-E9E28D8761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73F5BFF-0882-2B33-E79F-19545DC668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64148A8-1394-085F-CB71-1F0372D55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A871E-BBED-4812-91C4-17408F078BDF}" type="datetimeFigureOut">
              <a:rPr lang="es-CO" smtClean="0"/>
              <a:t>14/05/2025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C6F5C28-6EC9-08E6-22F5-A23A334F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659EE3-9F8E-9A82-A0F5-3F8DD8595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680D9-F818-48F5-8EB1-E11D9506DB5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26159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A182AB-20C0-DE7C-E73F-8DB704FAB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360DA0E-916F-C5CD-D5C0-1AE454B4C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E8745D-BDE3-3004-522B-BB5F67E8D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A871E-BBED-4812-91C4-17408F078BDF}" type="datetimeFigureOut">
              <a:rPr lang="es-CO" smtClean="0"/>
              <a:t>14/05/2025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5F4C59D-EDDF-0A61-2B67-86DA6BEE4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B85899C-15A1-7465-F94B-E816303F5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680D9-F818-48F5-8EB1-E11D9506DB5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33949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49F107F-54F8-AAC2-4780-125AE1EC3C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B5A1C1C-0EFD-5CB2-C6D4-51E4B95B1E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24E736-92EA-9AED-A0A1-BB2F2F596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A871E-BBED-4812-91C4-17408F078BDF}" type="datetimeFigureOut">
              <a:rPr lang="es-CO" smtClean="0"/>
              <a:t>14/05/2025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775918-7B68-5ECD-FB75-51DCBA5E5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014142-CB1D-76C8-8C9D-1BAE650A9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680D9-F818-48F5-8EB1-E11D9506DB5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15974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E0E1A0-3FEA-2DE8-C2A0-9A383A59C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6B9F9B-9C16-668F-2D5A-937CC15BDF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C98EBF-FE7E-D4FC-4BC2-BBE8C7050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A871E-BBED-4812-91C4-17408F078BDF}" type="datetimeFigureOut">
              <a:rPr lang="es-CO" smtClean="0"/>
              <a:t>14/05/2025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BCAB66-7BCE-8E18-4645-E4BD318FC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6A180B-FF76-5027-8BB4-EB6B9709C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680D9-F818-48F5-8EB1-E11D9506DB5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24627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9637FA-F2A0-FF9A-E334-2DAD490D7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7AD46B5-6810-A007-6B56-965861B369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792279-02E6-5CCC-A594-9D67819DC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A871E-BBED-4812-91C4-17408F078BDF}" type="datetimeFigureOut">
              <a:rPr lang="es-CO" smtClean="0"/>
              <a:t>14/05/2025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B3E372-CF81-B6D5-3614-1F7EB3BE9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4F58CD-4923-60EC-E1BA-74EF6767A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680D9-F818-48F5-8EB1-E11D9506DB5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88246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2CFB1D-D452-9C49-7C7E-074E5753F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F6037EB-8641-CD1C-995A-0669218751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9B18A93-94E0-A306-332A-B7CFD1344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9BC552D-18E3-C8FF-70D4-EBA04B42E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A871E-BBED-4812-91C4-17408F078BDF}" type="datetimeFigureOut">
              <a:rPr lang="es-CO" smtClean="0"/>
              <a:t>14/05/2025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B3E3CE1-2A7F-3A9E-77E5-35C3C1FD9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1218569-771B-E5E5-B257-80C05CE0E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680D9-F818-48F5-8EB1-E11D9506DB5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82824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DFD6A7-F32D-E6E8-E855-4321EFB5A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25A49AE-A2F2-120F-4896-9FBDDA9A8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461B47C-FC98-3B90-717B-715D987CB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4352C8B-CC18-6422-4321-62A61C699E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25663B1-75B1-070A-BCF9-F79D22B833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AD28F57-5484-82EA-6628-8BF573389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A871E-BBED-4812-91C4-17408F078BDF}" type="datetimeFigureOut">
              <a:rPr lang="es-CO" smtClean="0"/>
              <a:t>14/05/2025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868599D-9882-0616-A3AB-5C5171811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C4E0E62-1C5C-42CC-C4D3-A29AEA47B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680D9-F818-48F5-8EB1-E11D9506DB5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80032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408649-8CC3-11A2-FF53-09602E46B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2B1640B-850D-56FA-E755-A6B380151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A871E-BBED-4812-91C4-17408F078BDF}" type="datetimeFigureOut">
              <a:rPr lang="es-CO" smtClean="0"/>
              <a:t>14/05/2025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3540F2F-38BB-A628-7A89-9A2933241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F5711BC-46DE-9EEE-5D89-0F9D8A0D4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680D9-F818-48F5-8EB1-E11D9506DB5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66271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91F2E5A-6186-3CFA-7B36-142048C42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A871E-BBED-4812-91C4-17408F078BDF}" type="datetimeFigureOut">
              <a:rPr lang="es-CO" smtClean="0"/>
              <a:t>14/05/2025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A166B92-61B4-D9CF-DA86-FEF721D52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99BE333-3C76-8D2C-BB05-E660AA620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680D9-F818-48F5-8EB1-E11D9506DB5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37170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744A60-C75E-7399-C9D0-79F421D22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064C25-EE97-D730-4F80-36BC77944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2D366-DBD9-46F7-3557-AED353DDA5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B767800-CA03-8039-95A2-F998DA8D5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A871E-BBED-4812-91C4-17408F078BDF}" type="datetimeFigureOut">
              <a:rPr lang="es-CO" smtClean="0"/>
              <a:t>14/05/2025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5EF6FBB-411B-2793-3A8D-A7453B196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EFB05C7-A6F1-69E2-64CC-EDCA43B99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680D9-F818-48F5-8EB1-E11D9506DB5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55894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24526F-9006-29F3-819A-D02E1AF61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7C74858-CE11-E23D-4EAD-A69398A24D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C61BB9-650C-1B11-A6B8-2BC47ABC46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06C520-A105-F926-B51A-B272CE381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A871E-BBED-4812-91C4-17408F078BDF}" type="datetimeFigureOut">
              <a:rPr lang="es-CO" smtClean="0"/>
              <a:t>14/05/2025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42D950-64E3-CD0C-03AB-D6C98C089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C064203-D1C2-12E7-A9F3-29589CD04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680D9-F818-48F5-8EB1-E11D9506DB5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44771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0EB3AF7-BADF-BE27-A240-A71191AD1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2102D79-12E8-191E-5F54-D779F5E9D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48AF7B-8E13-EA66-2E01-9E14F2030A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3A871E-BBED-4812-91C4-17408F078BDF}" type="datetimeFigureOut">
              <a:rPr lang="es-CO" smtClean="0"/>
              <a:t>14/05/2025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164539-D1C5-BB38-8743-3443014533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F40092-5A11-87ED-C6EA-3DDE968FC4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5680D9-F818-48F5-8EB1-E11D9506DB5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36929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exterior, texto, sostener, hombre&#10;&#10;El contenido generado por IA puede ser incorrecto.">
            <a:extLst>
              <a:ext uri="{FF2B5EF4-FFF2-40B4-BE49-F238E27FC236}">
                <a16:creationId xmlns:a16="http://schemas.microsoft.com/office/drawing/2014/main" id="{78820B4B-869A-20D5-D12E-5D097BCF2D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74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DA5C4C-4C5C-ED17-F2AE-D28254D9B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El contenido generado por IA puede ser incorrecto.">
            <a:extLst>
              <a:ext uri="{FF2B5EF4-FFF2-40B4-BE49-F238E27FC236}">
                <a16:creationId xmlns:a16="http://schemas.microsoft.com/office/drawing/2014/main" id="{67206C66-C327-1037-2496-4E50AD8752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670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9E656-D13F-2EF8-19BE-74D92B1EA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abla&#10;&#10;El contenido generado por IA puede ser incorrecto.">
            <a:extLst>
              <a:ext uri="{FF2B5EF4-FFF2-40B4-BE49-F238E27FC236}">
                <a16:creationId xmlns:a16="http://schemas.microsoft.com/office/drawing/2014/main" id="{C932925A-59CD-F67F-1D9D-CBE259AD2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22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515A2-3905-0A35-0C77-20F61458D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1A89CE35-BAEF-D59F-F48E-A64BD59C0B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301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66358-EC6E-54F2-7EE5-3A7097233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&#10;&#10;El contenido generado por IA puede ser incorrecto.">
            <a:extLst>
              <a:ext uri="{FF2B5EF4-FFF2-40B4-BE49-F238E27FC236}">
                <a16:creationId xmlns:a16="http://schemas.microsoft.com/office/drawing/2014/main" id="{B509C369-3011-F1F2-76EC-AC12AE9FE0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106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681D0-766A-8E35-E451-24887F9A9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&#10;&#10;El contenido generado por IA puede ser incorrecto.">
            <a:extLst>
              <a:ext uri="{FF2B5EF4-FFF2-40B4-BE49-F238E27FC236}">
                <a16:creationId xmlns:a16="http://schemas.microsoft.com/office/drawing/2014/main" id="{23422B5B-5839-52FB-0703-E7CF03809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36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C198AB-5815-FB36-E47A-4C6FB132E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exto&#10;&#10;El contenido generado por IA puede ser incorrecto.">
            <a:extLst>
              <a:ext uri="{FF2B5EF4-FFF2-40B4-BE49-F238E27FC236}">
                <a16:creationId xmlns:a16="http://schemas.microsoft.com/office/drawing/2014/main" id="{025E2577-4490-0BBA-D58A-A3F02A7F2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050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E9E2D-E96D-8BB2-6995-C51F85AC0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Escala de tiempo&#10;&#10;El contenido generado por IA puede ser incorrecto.">
            <a:extLst>
              <a:ext uri="{FF2B5EF4-FFF2-40B4-BE49-F238E27FC236}">
                <a16:creationId xmlns:a16="http://schemas.microsoft.com/office/drawing/2014/main" id="{F92DD62F-C9FB-7D35-D2A4-7D260D4CA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6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390F5D-8BA7-F910-27E5-0A622F20A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El contenido generado por IA puede ser incorrecto.">
            <a:extLst>
              <a:ext uri="{FF2B5EF4-FFF2-40B4-BE49-F238E27FC236}">
                <a16:creationId xmlns:a16="http://schemas.microsoft.com/office/drawing/2014/main" id="{9C7BA797-38CF-2EC0-3C5A-48349CDFC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98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652E8-1020-3D75-2780-5BA092F1A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, Escala de tiempo&#10;&#10;El contenido generado por IA puede ser incorrecto.">
            <a:extLst>
              <a:ext uri="{FF2B5EF4-FFF2-40B4-BE49-F238E27FC236}">
                <a16:creationId xmlns:a16="http://schemas.microsoft.com/office/drawing/2014/main" id="{E9742E76-7469-E6D5-DC9E-3B42F0EA5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49172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Panorámica</PresentationFormat>
  <Paragraphs>0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Jose Luis Riascos Calpa</dc:creator>
  <cp:lastModifiedBy>Jose Luis Riascos Calpa</cp:lastModifiedBy>
  <cp:revision>1</cp:revision>
  <dcterms:created xsi:type="dcterms:W3CDTF">2025-05-14T17:16:14Z</dcterms:created>
  <dcterms:modified xsi:type="dcterms:W3CDTF">2025-05-14T17:19:14Z</dcterms:modified>
</cp:coreProperties>
</file>