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2ACAD-77B2-E86C-2A25-BE14CD4F6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16D12A-3C6E-1919-5DEB-C38205E8B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09C845-EBA0-BCA6-9C21-C12EA05A8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2B6F6-6862-16DE-7ABB-9F5A6B4B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F469E-975B-B44D-BAFB-9D86DA0F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87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7AFF1-965F-7418-3371-438040CC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A55A42-B8CE-1E8D-5503-23558EB86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82F5C0-68F2-EBBE-A752-3B118CA4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096447-D9A0-9AE1-4E49-5415E147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3B4E3-E51A-3AF7-AA08-AC560848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027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41147C-EEA7-30AF-11CA-64008F183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0A2535-7DB4-CAB5-4317-256D98BA6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55BF5E-6D67-10C8-C896-3D1CFB4B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F45917-B93A-6690-EBC9-4C75F642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C55BB9-B0A8-9B0D-4B77-28959535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083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3DBD9-1CB1-7821-10F5-459F96A9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EA1DA-E0EA-8429-E53F-B11A59D8C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84A884-E7D1-B247-1564-0FD6D105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0EFBC-E960-66E1-8272-2E99C61E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E69F-CBF5-9B11-DA75-20A22D26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659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A9ED0-A192-3A4B-3932-45C0922D6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2BADA8-71B5-92FE-665D-2D37F29A8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8ED43B-AC1D-B2C4-DE33-8983FE99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56D239-5C00-CE57-D4E3-318EDA67B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8A090-F551-78F4-4FDB-B9E14285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009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16F10-9030-B775-F090-2AB4D2B8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A4BB0A-3033-5A91-5191-B3D26546C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26B0C8-CBCE-D637-0AFA-E5FA9AB4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2DA63E-E808-BAD2-0B6D-6FE92ADE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3D69C6-8B7F-47BD-799F-DD0CEC42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8AF2B2-511C-C720-88A3-3C707267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282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C803B-FD4E-8CBC-DEE0-3D6C2844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A7261C-7AD8-B2E4-8EA7-E1F4FCF81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EF10E3-C1C0-25D2-F74A-8AA5CFC1E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074E86-0469-7DD9-DB73-27A5446A3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CEFDB7-0EC5-1BB3-2964-167D08B86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BF07E8B-7FBB-F11B-12DB-EA78247D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E6535C-C217-A079-B8D1-BE9D82C0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F4FE30-53FB-0C66-AFBB-5E8F32CF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2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A0E70-ADB3-9A17-E49E-FF98A198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D067163-5D77-C40E-3EAB-B6B77CFB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0C86A7-EC6B-E638-947D-89BAB501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CF5DC9-B10A-FBDF-43DF-C44795B4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336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7811C7-3653-AF12-3937-AC39A79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28F50A-AE48-D1E4-F94C-1B68F23C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0E7384-EEC6-7547-3C10-AB8230AF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77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92C65-A55A-17B3-B047-96B9A18F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A5CE66-510C-316B-EDC0-C0452457F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79CE0E-51BE-E8E3-6E91-B7EF956C9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DAE523-F5B3-76F8-947F-66CAB36A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44F68B-4C7D-3DC5-93AF-6DAA3F17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0C2517-491F-11C6-35E2-6B9FC892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89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7E74C3-7751-02DF-DB1D-96A71A32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EC1650-178D-F2A0-D610-142A24D4B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417641-1921-C22B-1326-862818898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13D789-D4EC-C7D1-C63F-2BBCB258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F4CDD1-A93F-04C7-0237-014DFD09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A850E9-7C32-9F7D-8479-378C33E7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965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73B7D1-46EC-D666-B3AF-158D3BDA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1A7C0F-032D-DEB1-378D-B0CB087B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90F549-CC49-C4C0-8142-2CEC37BBE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E800DC-9806-486B-BB7D-94B78F418336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DF6DE7-5528-8808-F072-D4D8FD67A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7D2FB8-77B4-E558-DC2A-0A0499CE5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39A1E-5C3A-4490-84DD-CC58DCC6A5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26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letero de alto&#10;&#10;El contenido generado por IA puede ser incorrecto.">
            <a:extLst>
              <a:ext uri="{FF2B5EF4-FFF2-40B4-BE49-F238E27FC236}">
                <a16:creationId xmlns:a16="http://schemas.microsoft.com/office/drawing/2014/main" id="{57E4C1A2-640E-1ADF-AC3C-6ECC7F12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0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4F322-030E-1003-AF63-38FA4788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El contenido generado por IA puede ser incorrecto.">
            <a:extLst>
              <a:ext uri="{FF2B5EF4-FFF2-40B4-BE49-F238E27FC236}">
                <a16:creationId xmlns:a16="http://schemas.microsoft.com/office/drawing/2014/main" id="{A034B4AD-0455-F620-1A3A-79C6D52D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7"/>
            <a:ext cx="12191999" cy="68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1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34CFEB46-9FD2-0AE6-9486-2602C6493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EE7D9-A1E4-1D3F-FDDD-1D93AE39D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35B5583F-7A24-CA1B-93E0-0C66BA8C4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74D28-AFC5-F2C0-88AB-6680F0EBE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70E3913E-5AE9-A30D-7ADD-699AF28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DACC3-F820-E9C9-6952-B9D8AB81C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El contenido generado por IA puede ser incorrecto.">
            <a:extLst>
              <a:ext uri="{FF2B5EF4-FFF2-40B4-BE49-F238E27FC236}">
                <a16:creationId xmlns:a16="http://schemas.microsoft.com/office/drawing/2014/main" id="{D4D97E79-A141-7CD7-F37E-B47F3E833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6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41704-9D4D-70F4-CC53-88BC2A5EB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E0378910-9C90-9BE6-619A-22E4A8A1D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3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A35B-3D8B-ED8A-41A2-2A7C4BCF3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lendario&#10;&#10;El contenido generado por IA puede ser incorrecto.">
            <a:extLst>
              <a:ext uri="{FF2B5EF4-FFF2-40B4-BE49-F238E27FC236}">
                <a16:creationId xmlns:a16="http://schemas.microsoft.com/office/drawing/2014/main" id="{7FB6E6A1-052C-B3AD-22D1-85F488518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995A-B4E6-E1FC-565F-0D5B57A8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3F3AD16D-CBEA-0B30-60D1-C7A8957C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43298-5369-FD97-C7B4-4C8D483B8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C44A73D9-8DD7-3113-BAED-289F67B0A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0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Riascos Calpa</dc:creator>
  <cp:lastModifiedBy>Jose Luis Riascos Calpa</cp:lastModifiedBy>
  <cp:revision>2</cp:revision>
  <dcterms:created xsi:type="dcterms:W3CDTF">2025-05-14T15:06:15Z</dcterms:created>
  <dcterms:modified xsi:type="dcterms:W3CDTF">2025-05-14T15:10:51Z</dcterms:modified>
</cp:coreProperties>
</file>